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Barlow Medium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Barlow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231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5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lc="http://schemas.openxmlformats.org/drawingml/2006/lockedCanvas" id="{5A90B474-1214-E1BA-EC5A-9F241BCB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613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xmlns:lc="http://schemas.openxmlformats.org/drawingml/2006/lockedCanvas" id="{1DFDD1A0-205C-736F-C9C8-AC5E25D74EE7}"/>
              </a:ext>
            </a:extLst>
          </p:cNvPr>
          <p:cNvSpPr txBox="1">
            <a:spLocks/>
          </p:cNvSpPr>
          <p:nvPr/>
        </p:nvSpPr>
        <p:spPr>
          <a:xfrm>
            <a:off x="4183733" y="2079937"/>
            <a:ext cx="6262933" cy="2282944"/>
          </a:xfrm>
          <a:prstGeom prst="rect">
            <a:avLst/>
          </a:prstGeom>
        </p:spPr>
        <p:txBody>
          <a:bodyPr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800" b="1" dirty="0">
                <a:solidFill>
                  <a:schemeClr val="bg1"/>
                </a:solidFill>
                <a:effectLst/>
                <a:latin typeface="Barlow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AI </a:t>
            </a:r>
            <a:r>
              <a:rPr lang="en-US" sz="4800" b="1" dirty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>(AI101B)</a:t>
            </a:r>
            <a:r>
              <a:rPr lang="en-IN" sz="4800" b="1" dirty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/>
            </a:r>
            <a:br>
              <a:rPr lang="en-IN" sz="4800" b="1" dirty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</a:br>
            <a:r>
              <a:rPr lang="en-IN" sz="3500" b="1" dirty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>EVEN </a:t>
            </a:r>
            <a:r>
              <a:rPr lang="en-IN" sz="3500" b="1" dirty="0" smtClean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>Semester</a:t>
            </a:r>
            <a:r>
              <a:rPr lang="en-IN" sz="3500" b="1" dirty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/>
            </a:r>
            <a:br>
              <a:rPr lang="en-IN" sz="3500" b="1" dirty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</a:br>
            <a:r>
              <a:rPr lang="en-IN" sz="3500" b="1" dirty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>Session 2024-25</a:t>
            </a:r>
            <a:endParaRPr lang="en-US" sz="3500" b="1" dirty="0">
              <a:solidFill>
                <a:schemeClr val="bg1"/>
              </a:solidFill>
              <a:latin typeface="Barlow Medium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xmlns:lc="http://schemas.openxmlformats.org/drawingml/2006/lockedCanvas" id="{E3942FC9-BE14-78D5-7842-CA3DD3F74DD4}"/>
              </a:ext>
            </a:extLst>
          </p:cNvPr>
          <p:cNvSpPr txBox="1">
            <a:spLocks/>
          </p:cNvSpPr>
          <p:nvPr/>
        </p:nvSpPr>
        <p:spPr>
          <a:xfrm>
            <a:off x="2175553" y="4476630"/>
            <a:ext cx="10279294" cy="3168769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u="sng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Handwritten Digit </a:t>
            </a:r>
            <a:r>
              <a:rPr lang="en-US" sz="4000" b="1" u="sng" dirty="0" smtClean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Recognition</a:t>
            </a:r>
          </a:p>
          <a:p>
            <a:pPr algn="ctr"/>
            <a:endParaRPr lang="en-US" sz="4000" b="1" u="sng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200" b="1" dirty="0" err="1" smtClean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>Aman</a:t>
            </a:r>
            <a:r>
              <a:rPr lang="en-US" sz="3200" b="1" dirty="0" smtClean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>Kumar 202410116100020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>Alok Kumar 202410116100018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>Anand Patel 202410116100023</a:t>
            </a:r>
          </a:p>
          <a:p>
            <a:pPr marL="0" indent="0" algn="ctr">
              <a:buNone/>
            </a:pPr>
            <a:r>
              <a:rPr lang="en-US" sz="3200" b="1" dirty="0" err="1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>Ambikeshwar</a:t>
            </a:r>
            <a:r>
              <a:rPr lang="en-US" sz="3200" b="1" dirty="0">
                <a:solidFill>
                  <a:schemeClr val="bg1"/>
                </a:solidFill>
                <a:latin typeface="Barlow Medium" panose="020B0604020202020204" charset="0"/>
                <a:cs typeface="Times New Roman" panose="02020603050405020304" pitchFamily="18" charset="0"/>
              </a:rPr>
              <a:t> Dutt Dwivedi 202410116100022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941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0502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demonstrates the power of deep learning in recognizing handwritten digits and the feasibility of creating user-friendly AI applications.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191708"/>
            <a:ext cx="72130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Handwritten Digit Recognition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2477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deep learning model trained on the MNIST dataset, coupled with a user-friendly GUI, for recognizing handwritten digits.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62083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36065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Handwritten Digit Recognition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task where machines learn to interpret handwritten numbers, enabling applications like postal automation and form processing.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Objective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develop an accurate handwritten digit classifier using deep learning and build a user-friendly GUI for user interaction.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5537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Dataset - MNIST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2891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5289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MNIST Dataset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5780127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widely used benchmark dataset containing tens of thousands of handwritten digit images.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2891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49328" y="5289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Image Properties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049328" y="5780127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Each image is 28x28 pixels in grayscale, representing digits from 0 to 9.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2891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2375" y="5289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Advantages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32375" y="5780127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Its clean and well-labeled nature makes MNIST ideal for image classification research.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9728"/>
            <a:ext cx="5476161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Model Architecture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292" y="1856899"/>
            <a:ext cx="1596985" cy="13770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489" y="2498408"/>
            <a:ext cx="346472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133618" y="2103239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Flatten Layer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133618" y="2593300"/>
            <a:ext cx="495764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Converts image into a linear vector of features.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948833" y="3249454"/>
            <a:ext cx="8757523" cy="15240"/>
          </a:xfrm>
          <a:prstGeom prst="roundRect">
            <a:avLst>
              <a:gd name="adj" fmla="val 679140"/>
            </a:avLst>
          </a:prstGeom>
          <a:solidFill>
            <a:srgbClr val="92202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740" y="3295531"/>
            <a:ext cx="3194090" cy="13770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489" y="3767495"/>
            <a:ext cx="346472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5932170" y="3541871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Dense Layer 1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932170" y="4031933"/>
            <a:ext cx="6333649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Performs non-linear transformations using ReLU activation.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747385" y="4688086"/>
            <a:ext cx="7958971" cy="15240"/>
          </a:xfrm>
          <a:prstGeom prst="roundRect">
            <a:avLst>
              <a:gd name="adj" fmla="val 679140"/>
            </a:avLst>
          </a:prstGeom>
          <a:solidFill>
            <a:srgbClr val="92202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188" y="4734163"/>
            <a:ext cx="4791075" cy="13770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489" y="5206127"/>
            <a:ext cx="346472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6730603" y="4980503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Dense Layer 2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730603" y="5470565"/>
            <a:ext cx="5288518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Further transforms features with ReLU activation.</a:t>
            </a:r>
            <a:endParaRPr lang="en-US" sz="1900" dirty="0"/>
          </a:p>
        </p:txBody>
      </p:sp>
      <p:sp>
        <p:nvSpPr>
          <p:cNvPr id="17" name="Shape 12"/>
          <p:cNvSpPr/>
          <p:nvPr/>
        </p:nvSpPr>
        <p:spPr>
          <a:xfrm>
            <a:off x="6545818" y="6126718"/>
            <a:ext cx="7160538" cy="15240"/>
          </a:xfrm>
          <a:prstGeom prst="roundRect">
            <a:avLst>
              <a:gd name="adj" fmla="val 679140"/>
            </a:avLst>
          </a:prstGeom>
          <a:solidFill>
            <a:srgbClr val="922022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36" y="6172795"/>
            <a:ext cx="6388179" cy="137707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15489" y="6644759"/>
            <a:ext cx="346472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700" dirty="0"/>
          </a:p>
        </p:txBody>
      </p:sp>
      <p:sp>
        <p:nvSpPr>
          <p:cNvPr id="20" name="Text 14"/>
          <p:cNvSpPr/>
          <p:nvPr/>
        </p:nvSpPr>
        <p:spPr>
          <a:xfrm>
            <a:off x="7529155" y="6419136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Output Layer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29155" y="6909197"/>
            <a:ext cx="5179814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Predicts probability for each digit using Softmax.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5633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Training and Evaluation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Preprocessing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Normalization of pixel values and label conversion to one-hot vectors.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Training Parameters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trained with specified epochs, batch size, and validation split.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model achieves high test accuracy, indicating good performance on unseen digits.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1862" y="656392"/>
            <a:ext cx="5304592" cy="662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GUI Using Tkinter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862" y="1677353"/>
            <a:ext cx="563047" cy="5630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1862" y="2479000"/>
            <a:ext cx="225230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Canvas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321862" y="2953702"/>
            <a:ext cx="2252305" cy="1145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a space for users to draw handwritten digits.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188" y="1677353"/>
            <a:ext cx="563047" cy="563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2188" y="2479000"/>
            <a:ext cx="225230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Predict Button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932188" y="2953702"/>
            <a:ext cx="2252305" cy="1145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Triggers the model to process the drawn digit.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514" y="1677353"/>
            <a:ext cx="563047" cy="563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514" y="2479000"/>
            <a:ext cx="225230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Clear Button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42514" y="2953702"/>
            <a:ext cx="2252305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Resets the canvas for drawing a new digit.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862" y="4815602"/>
            <a:ext cx="563047" cy="5630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1862" y="5617250"/>
            <a:ext cx="225230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Label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321862" y="6091952"/>
            <a:ext cx="2252305" cy="1527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the predicted digit output from the model.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11194" b="155"/>
          <a:stretch/>
        </p:blipFill>
        <p:spPr>
          <a:xfrm>
            <a:off x="9144000" y="5159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213" y="939284"/>
            <a:ext cx="4763572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Process Flow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991314" y="1856184"/>
            <a:ext cx="30480" cy="5434013"/>
          </a:xfrm>
          <a:prstGeom prst="roundRect">
            <a:avLst>
              <a:gd name="adj" fmla="val 295379"/>
            </a:avLst>
          </a:prstGeom>
          <a:solidFill>
            <a:srgbClr val="922022"/>
          </a:solidFill>
          <a:ln/>
        </p:spPr>
      </p:sp>
      <p:sp>
        <p:nvSpPr>
          <p:cNvPr id="5" name="Shape 2"/>
          <p:cNvSpPr/>
          <p:nvPr/>
        </p:nvSpPr>
        <p:spPr>
          <a:xfrm>
            <a:off x="1201936" y="2323148"/>
            <a:ext cx="643057" cy="30480"/>
          </a:xfrm>
          <a:prstGeom prst="roundRect">
            <a:avLst>
              <a:gd name="adj" fmla="val 295379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750213" y="2097286"/>
            <a:ext cx="482203" cy="482203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48439" y="2159794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63115" y="2070497"/>
            <a:ext cx="23817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User Draws Digit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063115" y="2496741"/>
            <a:ext cx="63306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interacts with the GUI to draw a digit on the canvas.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01936" y="3735229"/>
            <a:ext cx="643057" cy="30480"/>
          </a:xfrm>
          <a:prstGeom prst="roundRect">
            <a:avLst>
              <a:gd name="adj" fmla="val 295379"/>
            </a:avLst>
          </a:prstGeom>
          <a:solidFill>
            <a:srgbClr val="922022"/>
          </a:solidFill>
          <a:ln/>
        </p:spPr>
      </p:sp>
      <p:sp>
        <p:nvSpPr>
          <p:cNvPr id="11" name="Shape 8"/>
          <p:cNvSpPr/>
          <p:nvPr/>
        </p:nvSpPr>
        <p:spPr>
          <a:xfrm>
            <a:off x="750213" y="3509367"/>
            <a:ext cx="482203" cy="482203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48439" y="3571875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63115" y="3482578"/>
            <a:ext cx="23817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Image Preprocessing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063115" y="3908822"/>
            <a:ext cx="63306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image is resized, inverted, and normalized for model input.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01936" y="5147310"/>
            <a:ext cx="643057" cy="30480"/>
          </a:xfrm>
          <a:prstGeom prst="roundRect">
            <a:avLst>
              <a:gd name="adj" fmla="val 295379"/>
            </a:avLst>
          </a:prstGeom>
          <a:solidFill>
            <a:srgbClr val="922022"/>
          </a:solidFill>
          <a:ln/>
        </p:spPr>
      </p:sp>
      <p:sp>
        <p:nvSpPr>
          <p:cNvPr id="16" name="Shape 13"/>
          <p:cNvSpPr/>
          <p:nvPr/>
        </p:nvSpPr>
        <p:spPr>
          <a:xfrm>
            <a:off x="750213" y="4921448"/>
            <a:ext cx="482203" cy="482203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8439" y="4983956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63115" y="4894659"/>
            <a:ext cx="23817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Model Predicts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063115" y="5320903"/>
            <a:ext cx="63306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processed image is fed to the trained model for prediction.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01936" y="6559391"/>
            <a:ext cx="643057" cy="30480"/>
          </a:xfrm>
          <a:prstGeom prst="roundRect">
            <a:avLst>
              <a:gd name="adj" fmla="val 295379"/>
            </a:avLst>
          </a:prstGeom>
          <a:solidFill>
            <a:srgbClr val="922022"/>
          </a:solidFill>
          <a:ln/>
        </p:spPr>
      </p:sp>
      <p:sp>
        <p:nvSpPr>
          <p:cNvPr id="21" name="Shape 18"/>
          <p:cNvSpPr/>
          <p:nvPr/>
        </p:nvSpPr>
        <p:spPr>
          <a:xfrm>
            <a:off x="750213" y="6333530"/>
            <a:ext cx="482203" cy="482203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48439" y="6396038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63115" y="6306741"/>
            <a:ext cx="23817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GUI Displays Result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2063115" y="6732984"/>
            <a:ext cx="63306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predicted digit is displayed in the GUI for the user to view.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6301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Improvements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319099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5811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CNNs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072170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Transitioning to a Convolutional Neural Network for potential higher accuracy.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319099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5811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GUI Enhancements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3072170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Adding features like an erasing tool, undo button, and confidence score display.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161240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4232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Deployment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5914311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Exploring the potential of deploying the project as a web or mobile application.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424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Barlow Medium</vt:lpstr>
      <vt:lpstr>Arial</vt:lpstr>
      <vt:lpstr>Calibri</vt:lpstr>
      <vt:lpstr>Times New Roman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Ambikeshwar</dc:creator>
  <cp:lastModifiedBy>AMBIKESHWAR DUTT DWIVEDI</cp:lastModifiedBy>
  <cp:revision>3</cp:revision>
  <dcterms:created xsi:type="dcterms:W3CDTF">2025-04-22T05:23:39Z</dcterms:created>
  <dcterms:modified xsi:type="dcterms:W3CDTF">2025-04-22T05:43:27Z</dcterms:modified>
</cp:coreProperties>
</file>